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26275" y="0"/>
            <a:ext cx="4491449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15570" y="0"/>
            <a:ext cx="451286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4892" y="0"/>
            <a:ext cx="453421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95896" y="0"/>
            <a:ext cx="4552208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56984" y="0"/>
            <a:ext cx="443003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35630" y="0"/>
            <a:ext cx="307274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25134" y="0"/>
            <a:ext cx="4493731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1739" y="0"/>
            <a:ext cx="4720522" cy="68579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2607" y="0"/>
            <a:ext cx="447878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9 Pro</dc:creator>
  <dcterms:created xsi:type="dcterms:W3CDTF">2015-05-11T22:30:45Z</dcterms:created>
  <dcterms:modified xsi:type="dcterms:W3CDTF">2024-03-28T06:25:54Z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c471e24868a74ccc90ab368252e1f074</vt:lpwstr>
  </property>
</Properties>
</file>