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57" r:id="rId3"/>
    <p:sldId id="260" r:id="rId4"/>
    <p:sldId id="261" r:id="rId5"/>
    <p:sldId id="258" r:id="rId6"/>
    <p:sldId id="263" r:id="rId7"/>
    <p:sldId id="259" r:id="rId8"/>
    <p:sldId id="262" r:id="rId9"/>
    <p:sldId id="265" r:id="rId10"/>
    <p:sldId id="264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theme" Target="theme/theme1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viewProps" Target="viewProps.xml" /><Relationship Id="rId2" Type="http://schemas.openxmlformats.org/officeDocument/2006/relationships/slide" Target="slides/slide1.xml" /><Relationship Id="rId16" Type="http://schemas.openxmlformats.org/officeDocument/2006/relationships/presProps" Target="presProps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5" Type="http://schemas.openxmlformats.org/officeDocument/2006/relationships/slide" Target="slides/slide4.xml" /><Relationship Id="rId15" Type="http://schemas.openxmlformats.org/officeDocument/2006/relationships/slide" Target="slides/slide14.xml" /><Relationship Id="rId10" Type="http://schemas.openxmlformats.org/officeDocument/2006/relationships/slide" Target="slides/slide9.xml" /><Relationship Id="rId19" Type="http://schemas.openxmlformats.org/officeDocument/2006/relationships/tableStyles" Target="tableStyles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3/26/2024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3/26/2024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3/26/2024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3/26/2024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3/26/2024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3/26/2024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3/26/2024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3/26/2024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3/26/2024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3/26/2024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3/26/2024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3/26/2024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 /><Relationship Id="rId1" Type="http://schemas.openxmlformats.org/officeDocument/2006/relationships/slideLayout" Target="../slideLayouts/slideLayout7.xml" 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 /><Relationship Id="rId1" Type="http://schemas.openxmlformats.org/officeDocument/2006/relationships/slideLayout" Target="../slideLayouts/slideLayout7.xml" 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 /><Relationship Id="rId1" Type="http://schemas.openxmlformats.org/officeDocument/2006/relationships/slideLayout" Target="../slideLayouts/slideLayout7.xml" 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7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 /><Relationship Id="rId1" Type="http://schemas.openxmlformats.org/officeDocument/2006/relationships/slideLayout" Target="../slideLayouts/slideLayout7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 /><Relationship Id="rId1" Type="http://schemas.openxmlformats.org/officeDocument/2006/relationships/slideLayout" Target="../slideLayouts/slideLayout7.xml" 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 /><Relationship Id="rId1" Type="http://schemas.openxmlformats.org/officeDocument/2006/relationships/slideLayout" Target="../slideLayouts/slideLayout7.xml" 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 /><Relationship Id="rId1" Type="http://schemas.openxmlformats.org/officeDocument/2006/relationships/slideLayout" Target="../slideLayouts/slideLayout7.xml" 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 /><Relationship Id="rId1" Type="http://schemas.openxmlformats.org/officeDocument/2006/relationships/slideLayout" Target="../slideLayouts/slideLayout7.xml" 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 /><Relationship Id="rId1" Type="http://schemas.openxmlformats.org/officeDocument/2006/relationships/slideLayout" Target="../slideLayouts/slideLayout7.xml" 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 /><Relationship Id="rId1" Type="http://schemas.openxmlformats.org/officeDocument/2006/relationships/slideLayout" Target="../slideLayouts/slideLayout7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E12C2B-56B2-A3AE-BB0C-6AE88AE300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00200" y="1698576"/>
            <a:ext cx="8991600" cy="2878142"/>
          </a:xfrm>
        </p:spPr>
        <p:txBody>
          <a:bodyPr>
            <a:normAutofit/>
          </a:bodyPr>
          <a:lstStyle/>
          <a:p>
            <a:r>
              <a:rPr lang="en-GB">
                <a:solidFill>
                  <a:srgbClr val="FF0000"/>
                </a:solidFill>
              </a:rPr>
              <a:t>DC CROMPTON</a:t>
            </a:r>
            <a:br>
              <a:rPr lang="en-GB">
                <a:solidFill>
                  <a:srgbClr val="FF0000"/>
                </a:solidFill>
              </a:rPr>
            </a:br>
            <a:r>
              <a:rPr lang="en-GB">
                <a:solidFill>
                  <a:srgbClr val="FF0000"/>
                </a:solidFill>
              </a:rPr>
              <a:t> &amp;</a:t>
            </a:r>
            <a:br>
              <a:rPr lang="en-GB">
                <a:solidFill>
                  <a:srgbClr val="FF0000"/>
                </a:solidFill>
              </a:rPr>
            </a:br>
            <a:r>
              <a:rPr lang="en-GB">
                <a:solidFill>
                  <a:srgbClr val="FF0000"/>
                </a:solidFill>
              </a:rPr>
              <a:t> POTENTIOMETER </a:t>
            </a:r>
            <a:endParaRPr lang="en-U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82114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4D7D6C3E-A952-FEF8-FC1E-2447EE3BAD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14509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5D775720-6BBC-D7F0-A9A0-845223483C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56294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B6830B23-09F2-6998-BF50-EBFE2389390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5983"/>
          <a:stretch/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48212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F070711-FBEA-344E-BAA8-26C4C4B93F1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>
                <a:solidFill>
                  <a:srgbClr val="002060"/>
                </a:solidFill>
              </a:rPr>
              <a:t>Thank you</a:t>
            </a:r>
            <a:r>
              <a:rPr lang="en-GB"/>
              <a:t>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3451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040147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896A194-4D19-873A-CD64-D4DF9248390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" b="9354"/>
          <a:stretch/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90377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261A9FAF-76EB-0E35-2643-1F6441F288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1219199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88916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8F86C432-05BB-2F9F-97CC-82993785BD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1219199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89409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761D7A14-3565-F967-FE31-BBF9EA9A6A1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5671"/>
          <a:stretch/>
        </p:blipFill>
        <p:spPr>
          <a:xfrm>
            <a:off x="0" y="1"/>
            <a:ext cx="1219199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59353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CF87D06-F359-B91A-C63A-F954F6F9E23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3133"/>
          <a:stretch/>
        </p:blipFill>
        <p:spPr>
          <a:xfrm>
            <a:off x="0" y="-94365"/>
            <a:ext cx="1219199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57713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D78D0E5C-F869-C2C7-7862-AAF43D0284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1219199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81780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73315BB-A156-08AF-18F8-6B5F0CECB70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1061"/>
          <a:stretch/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02407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3CC493A-075A-174F-894D-682F7F90E27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5620"/>
          <a:stretch/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5101460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14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Parcel</vt:lpstr>
      <vt:lpstr>DC CROMPTON  &amp;  POTENTIOMETER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Thank you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DCP CROMPTON  &amp;  POTENTIOMETER </dc:title>
  <dc:creator>NANDYALA RAMESH KUMAR</dc:creator>
  <cp:lastModifiedBy>NANDYALA RAMESH KUMAR</cp:lastModifiedBy>
  <cp:revision>2</cp:revision>
  <dcterms:created xsi:type="dcterms:W3CDTF">2024-03-26T05:06:32Z</dcterms:created>
  <dcterms:modified xsi:type="dcterms:W3CDTF">2024-03-26T05:40:09Z</dcterms:modified>
</cp:coreProperties>
</file>