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C591-00D3-4435-8653-39F5D98BBFA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FE3D-BD1D-4EA5-8581-103CF4572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C591-00D3-4435-8653-39F5D98BBFA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FE3D-BD1D-4EA5-8581-103CF4572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C591-00D3-4435-8653-39F5D98BBFA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FE3D-BD1D-4EA5-8581-103CF4572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C591-00D3-4435-8653-39F5D98BBFA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FE3D-BD1D-4EA5-8581-103CF4572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C591-00D3-4435-8653-39F5D98BBFA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FE3D-BD1D-4EA5-8581-103CF4572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C591-00D3-4435-8653-39F5D98BBFA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FE3D-BD1D-4EA5-8581-103CF4572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C591-00D3-4435-8653-39F5D98BBFA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FE3D-BD1D-4EA5-8581-103CF4572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C591-00D3-4435-8653-39F5D98BBFA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FE3D-BD1D-4EA5-8581-103CF4572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C591-00D3-4435-8653-39F5D98BBFA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FE3D-BD1D-4EA5-8581-103CF4572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C591-00D3-4435-8653-39F5D98BBFA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FE3D-BD1D-4EA5-8581-103CF4572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C591-00D3-4435-8653-39F5D98BBFA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FE3D-BD1D-4EA5-8581-103CF4572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1C591-00D3-4435-8653-39F5D98BBFA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1FE3D-BD1D-4EA5-8581-103CF45726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38600" y="5486400"/>
            <a:ext cx="487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 smtClean="0"/>
              <a:t>                </a:t>
            </a:r>
            <a:r>
              <a:rPr lang="en-US" sz="2800" b="1" dirty="0" smtClean="0"/>
              <a:t>Presented by</a:t>
            </a:r>
            <a:br>
              <a:rPr lang="en-US" sz="2800" b="1" dirty="0" smtClean="0"/>
            </a:br>
            <a:r>
              <a:rPr lang="en-US" sz="2800" b="1" dirty="0" smtClean="0"/>
              <a:t>V </a:t>
            </a:r>
            <a:r>
              <a:rPr lang="en-US" sz="2800" b="1" dirty="0" err="1" smtClean="0"/>
              <a:t>Amarnath</a:t>
            </a:r>
            <a:r>
              <a:rPr lang="en-US" sz="2800" b="1" dirty="0" smtClean="0"/>
              <a:t> Reddy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40499"/>
            <a:ext cx="8077200" cy="45697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Rectangle 5"/>
          <p:cNvSpPr/>
          <p:nvPr/>
        </p:nvSpPr>
        <p:spPr>
          <a:xfrm>
            <a:off x="1066800" y="228600"/>
            <a:ext cx="7086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Electric Vehicle Technologies</a:t>
            </a: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7848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82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7848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8458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915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7924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7848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077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</Words>
  <Application>Microsoft Office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EEE LAB</dc:creator>
  <cp:lastModifiedBy>EEE LAB</cp:lastModifiedBy>
  <cp:revision>7</cp:revision>
  <dcterms:created xsi:type="dcterms:W3CDTF">2024-03-21T08:34:33Z</dcterms:created>
  <dcterms:modified xsi:type="dcterms:W3CDTF">2024-03-21T09:10:06Z</dcterms:modified>
</cp:coreProperties>
</file>